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embeddedFontLst>
    <p:embeddedFont>
      <p:font typeface="Quicksand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12a0716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12a0716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09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65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9150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12a0716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12a0716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205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3424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Academics: Designing a High Impact Practicum</a:t>
            </a:r>
            <a:endParaRPr sz="2400"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Revisiting the meaning of “practicum”</a:t>
            </a: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>
              <a:buNone/>
            </a:pPr>
            <a:r>
              <a:rPr lang="en-US" sz="3000" b="1" dirty="0" smtClean="0">
                <a:latin typeface="Quicksand"/>
                <a:ea typeface="Quicksand"/>
                <a:cs typeface="Quicksand"/>
                <a:sym typeface="Quicksand"/>
              </a:rPr>
              <a:t>Practicum is an experience where students apply their learning to real-life situations under the supervision of an experienced professional who provides constructive evaluation for the student. </a:t>
            </a:r>
            <a:endParaRPr sz="30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Southeatern University’s (SEU) mission</a:t>
            </a: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>
              <a:buNone/>
            </a:pPr>
            <a:r>
              <a:rPr lang="en-US" sz="3200" b="1" dirty="0">
                <a:latin typeface="Quicksand"/>
                <a:ea typeface="Quicksand"/>
                <a:cs typeface="Quicksand"/>
                <a:sym typeface="Quicksand"/>
              </a:rPr>
              <a:t>Equipping students to discover and develop their divine design to serve Christ and the world through </a:t>
            </a:r>
            <a:r>
              <a:rPr lang="en-US" sz="3200" b="1" u="sng" dirty="0">
                <a:latin typeface="Quicksand"/>
                <a:ea typeface="Quicksand"/>
                <a:cs typeface="Quicksand"/>
                <a:sym typeface="Quicksand"/>
              </a:rPr>
              <a:t>Spirit-empowered life, learning, and leadership</a:t>
            </a:r>
            <a:r>
              <a:rPr lang="en-US" sz="3200" b="1" dirty="0"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32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26578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Bringing SEU’s mission and practicum together</a:t>
            </a: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#1 – Practicum experiences should help students </a:t>
            </a:r>
            <a:r>
              <a:rPr lang="en-US" sz="3200" b="1" u="sng" dirty="0" smtClean="0">
                <a:latin typeface="Quicksand"/>
                <a:ea typeface="Quicksand"/>
                <a:cs typeface="Quicksand"/>
                <a:sym typeface="Quicksand"/>
              </a:rPr>
              <a:t>discover</a:t>
            </a: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 who God is calling them to be in the world. </a:t>
            </a:r>
            <a:endParaRPr sz="32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73458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Bringing SEU’s mission and practicum together</a:t>
            </a: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#2 – Practicum experiences should </a:t>
            </a: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be </a:t>
            </a:r>
            <a:r>
              <a:rPr lang="en-US" sz="3200" b="1" u="sng" dirty="0" smtClean="0">
                <a:latin typeface="Quicksand"/>
                <a:ea typeface="Quicksand"/>
                <a:cs typeface="Quicksand"/>
                <a:sym typeface="Quicksand"/>
              </a:rPr>
              <a:t>praxis-oriented</a:t>
            </a: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 (consistently bringing learning and doing together in intentional ways that further student learning)</a:t>
            </a:r>
            <a:endParaRPr sz="32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397562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Bringing SEU’s mission and practicum together</a:t>
            </a:r>
            <a:endParaRPr i="1" dirty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#3 – Practicum experiences should provide opportunities for students to receive </a:t>
            </a:r>
            <a:r>
              <a:rPr lang="en-US" sz="3200" b="1" u="sng" dirty="0" smtClean="0">
                <a:latin typeface="Quicksand"/>
                <a:ea typeface="Quicksand"/>
                <a:cs typeface="Quicksand"/>
                <a:sym typeface="Quicksand"/>
              </a:rPr>
              <a:t>constructive evaluation </a:t>
            </a:r>
            <a:r>
              <a:rPr lang="en-US" sz="3200" b="1" dirty="0" smtClean="0">
                <a:latin typeface="Quicksand"/>
                <a:ea typeface="Quicksand"/>
                <a:cs typeface="Quicksand"/>
                <a:sym typeface="Quicksand"/>
              </a:rPr>
              <a:t>that they can also reflect on so they can use it to further integrate their learning.</a:t>
            </a:r>
            <a:endParaRPr sz="32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4215136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163</Words>
  <Application>Microsoft Office PowerPoint</Application>
  <PresentationFormat>On-screen Show (16:9)</PresentationFormat>
  <Paragraphs>11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Quicksand</vt:lpstr>
      <vt:lpstr>Simple Light</vt:lpstr>
      <vt:lpstr>Academics: Designing a High Impact Practicum</vt:lpstr>
      <vt:lpstr>Revisiting the meaning of “practicum” </vt:lpstr>
      <vt:lpstr>Southeatern University’s (SEU) mission</vt:lpstr>
      <vt:lpstr>Bringing SEU’s mission and practicum together</vt:lpstr>
      <vt:lpstr>Bringing SEU’s mission and practicum together</vt:lpstr>
      <vt:lpstr>Bringing SEU’s mission and practicum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Academics: Designing a High Impact Practicum</dc:title>
  <dc:creator>Anthony R. Roberts</dc:creator>
  <cp:lastModifiedBy>Anthony R. Roberts</cp:lastModifiedBy>
  <cp:revision>7</cp:revision>
  <dcterms:modified xsi:type="dcterms:W3CDTF">2019-05-03T16:10:45Z</dcterms:modified>
</cp:coreProperties>
</file>